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0" r:id="rId6"/>
    <p:sldId id="257" r:id="rId7"/>
    <p:sldId id="262" r:id="rId8"/>
    <p:sldId id="263" r:id="rId9"/>
    <p:sldId id="264" r:id="rId10"/>
    <p:sldId id="302" r:id="rId11"/>
    <p:sldId id="300" r:id="rId12"/>
    <p:sldId id="301" r:id="rId13"/>
    <p:sldId id="303" r:id="rId14"/>
    <p:sldId id="277" r:id="rId15"/>
    <p:sldId id="265" r:id="rId16"/>
    <p:sldId id="267" r:id="rId17"/>
    <p:sldId id="266" r:id="rId18"/>
    <p:sldId id="268" r:id="rId19"/>
    <p:sldId id="269" r:id="rId20"/>
    <p:sldId id="270" r:id="rId21"/>
    <p:sldId id="272" r:id="rId22"/>
    <p:sldId id="273" r:id="rId23"/>
    <p:sldId id="274" r:id="rId24"/>
    <p:sldId id="275" r:id="rId25"/>
    <p:sldId id="278" r:id="rId26"/>
    <p:sldId id="279" r:id="rId27"/>
    <p:sldId id="276" r:id="rId28"/>
    <p:sldId id="306" r:id="rId29"/>
    <p:sldId id="280" r:id="rId30"/>
    <p:sldId id="282" r:id="rId31"/>
    <p:sldId id="281" r:id="rId32"/>
    <p:sldId id="284" r:id="rId33"/>
    <p:sldId id="287" r:id="rId34"/>
    <p:sldId id="286" r:id="rId35"/>
    <p:sldId id="288" r:id="rId36"/>
    <p:sldId id="289" r:id="rId37"/>
    <p:sldId id="291" r:id="rId38"/>
    <p:sldId id="290" r:id="rId39"/>
    <p:sldId id="294" r:id="rId40"/>
    <p:sldId id="293" r:id="rId41"/>
    <p:sldId id="292" r:id="rId42"/>
    <p:sldId id="298" r:id="rId43"/>
    <p:sldId id="296" r:id="rId44"/>
    <p:sldId id="297" r:id="rId45"/>
    <p:sldId id="304" r:id="rId46"/>
    <p:sldId id="305" r:id="rId47"/>
    <p:sldId id="29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60"/>
  </p:normalViewPr>
  <p:slideViewPr>
    <p:cSldViewPr>
      <p:cViewPr>
        <p:scale>
          <a:sx n="83" d="100"/>
          <a:sy n="83" d="100"/>
        </p:scale>
        <p:origin x="-141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45693-BCFC-43AE-88AF-01CDA297A524}" type="datetimeFigureOut">
              <a:rPr lang="en-US" smtClean="0"/>
              <a:pPr/>
              <a:t>7/7/2014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08CA1-B097-49EB-A184-4EDEBD8221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2133599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PHOTOGRAPHY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2971800"/>
          </a:xfrm>
        </p:spPr>
        <p:txBody>
          <a:bodyPr>
            <a:norm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Larry Petterborg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April, 2013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Larry\Pictures\members choice\LPetterborg-Busy B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114800"/>
            <a:ext cx="2628900" cy="2236787"/>
          </a:xfrm>
          <a:prstGeom prst="rect">
            <a:avLst/>
          </a:prstGeom>
          <a:noFill/>
        </p:spPr>
      </p:pic>
      <p:pic>
        <p:nvPicPr>
          <p:cNvPr id="4" name="Picture 2" descr="C:\Users\Larry\Pictures\2010 Bluebonnets\blue bonnet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09800"/>
            <a:ext cx="1677987" cy="2236787"/>
          </a:xfrm>
          <a:prstGeom prst="rect">
            <a:avLst/>
          </a:prstGeom>
          <a:noFill/>
        </p:spPr>
      </p:pic>
      <p:pic>
        <p:nvPicPr>
          <p:cNvPr id="1027" name="Picture 3" descr="C:\Users\Larry\Pictures\Paint Brush\paintbrush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362200"/>
            <a:ext cx="1909763" cy="2236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HELPFUL ACCESSORIES/EXTRAS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http://www.minixdcard.com/wp-content/uploads/2012/04/Memory-Card-for-Digital-Came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676400"/>
            <a:ext cx="2857500" cy="2286000"/>
          </a:xfrm>
          <a:prstGeom prst="rect">
            <a:avLst/>
          </a:prstGeom>
          <a:noFill/>
        </p:spPr>
      </p:pic>
      <p:pic>
        <p:nvPicPr>
          <p:cNvPr id="1028" name="Picture 4" descr="http://www.digitalcameraprint-er.com/wp-content/uploads/2010/02/4-digital-camera-batter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667000"/>
            <a:ext cx="3429000" cy="2590800"/>
          </a:xfrm>
          <a:prstGeom prst="rect">
            <a:avLst/>
          </a:prstGeom>
          <a:noFill/>
        </p:spPr>
      </p:pic>
      <p:pic>
        <p:nvPicPr>
          <p:cNvPr id="1030" name="Picture 6" descr="http://cloud5.lbox.me/images/384x384/201205/3-in-1-camera-lens-cleaning-kit-dust-pen-cloth-for-dslr-camcorder_tnrvef13377409518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581400"/>
            <a:ext cx="304800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HELPFUL ACCESSORIES/EXTRAS</a:t>
            </a:r>
            <a:endParaRPr lang="en-US" dirty="0"/>
          </a:p>
        </p:txBody>
      </p:sp>
      <p:pic>
        <p:nvPicPr>
          <p:cNvPr id="1026" name="Picture 2" descr="http://blog.martinbaileyphotography.com/wp-content/uploads/2009/07/MBP_gear_20090704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362200"/>
            <a:ext cx="7010400" cy="4314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HELPFUL ACCESSORIES/EXTRAS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5298" name="Picture 2" descr="http://image.made-in-china.com/2f0j00zKUarnsWYpkI/PVC-Truck-Tarpaul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438400"/>
            <a:ext cx="3429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THIS BE IMPROVED?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46" name="Picture 2" descr="C:\Users\Larry\Desktop\Wakonse 2013\Texas Bluebon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121025" cy="229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pic>
        <p:nvPicPr>
          <p:cNvPr id="34818" name="Picture 2" descr="C:\Users\Larry\Pictures\dallas blooms, 2013\Dallas Blooms, 2013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657600"/>
            <a:ext cx="3121025" cy="2341563"/>
          </a:xfrm>
          <a:prstGeom prst="rect">
            <a:avLst/>
          </a:prstGeom>
          <a:noFill/>
        </p:spPr>
      </p:pic>
      <p:pic>
        <p:nvPicPr>
          <p:cNvPr id="34820" name="Picture 4" descr="C:\Users\Larry\Pictures\dallas blooms, 2013\Dallas Blooms, 201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191000"/>
            <a:ext cx="1755775" cy="2341563"/>
          </a:xfrm>
          <a:prstGeom prst="rect">
            <a:avLst/>
          </a:prstGeom>
          <a:noFill/>
        </p:spPr>
      </p:pic>
      <p:pic>
        <p:nvPicPr>
          <p:cNvPr id="34821" name="Picture 5" descr="C:\Users\Larry\Pictures\dallas blooms, 2013\Dallas Blooms, 2013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209800"/>
            <a:ext cx="1755775" cy="234156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62000" y="1905000"/>
            <a:ext cx="2667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smtClean="0"/>
              <a:t># 1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CLOSE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GET LOW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GET DIRTY</a:t>
            </a:r>
            <a:endParaRPr lang="en-US" sz="2800" dirty="0" smtClean="0"/>
          </a:p>
        </p:txBody>
      </p:sp>
      <p:pic>
        <p:nvPicPr>
          <p:cNvPr id="27649" name="Picture 1" descr="C:\Users\Larry\Desktop\Wakonse 2013\White Prickly Popp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447800"/>
            <a:ext cx="1755648" cy="2340864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 1.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CLOSE</a:t>
            </a:r>
            <a:endParaRPr lang="en-US" dirty="0"/>
          </a:p>
        </p:txBody>
      </p:sp>
      <p:pic>
        <p:nvPicPr>
          <p:cNvPr id="2050" name="Picture 2" descr="http://www.the-digital-picture.com/Images/Review/Canon-EF-50mm-f-2.5-Compact-Macro-Le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743200"/>
            <a:ext cx="3810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 1.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CLOSE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3796" name="Picture 4" descr="http://2.bp.blogspot.com/-Sl0IDzE5Aig/UN014XDpPpI/AAAAAAAAA6U/ucbeqvV5lb4/s1600/diop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0"/>
            <a:ext cx="65532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 1.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CLOSE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3554" name="Picture 2" descr="http://photographylife.com/wp-content/uploads/2011/10/Nikon-Telephoto-Lens-Compari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133600"/>
            <a:ext cx="6191250" cy="4124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 1.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CLOSE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32770" name="Picture 2" descr="http://media.wiley.com/Lux/23/287223.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590800"/>
            <a:ext cx="3990975" cy="3810000"/>
          </a:xfrm>
          <a:prstGeom prst="rect">
            <a:avLst/>
          </a:prstGeom>
          <a:noFill/>
        </p:spPr>
      </p:pic>
      <p:pic>
        <p:nvPicPr>
          <p:cNvPr id="32772" name="Picture 4" descr="http://4.bp.blogspot.com/-6LyGFdrzyvY/TbpZDzoqWnI/AAAAAAAABH8/AmzN7k9RK9g/s1600/Macro+len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971800"/>
            <a:ext cx="3581400" cy="337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#2. USE A TRIPOD</a:t>
            </a:r>
            <a:endParaRPr lang="en-US" dirty="0"/>
          </a:p>
        </p:txBody>
      </p:sp>
      <p:pic>
        <p:nvPicPr>
          <p:cNvPr id="31746" name="Picture 2" descr="http://www.vsathletics.com/store/images/P/slr-camera-trip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828800"/>
            <a:ext cx="4876800" cy="4724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4038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wrong with this picture?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QUESTION?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DOESN’T LIKE FLOWERS?</a:t>
            </a:r>
            <a:endParaRPr lang="en-US" sz="4800" dirty="0" smtClean="0"/>
          </a:p>
        </p:txBody>
      </p:sp>
      <p:pic>
        <p:nvPicPr>
          <p:cNvPr id="22530" name="Picture 2" descr="SNF0904HA-682_77694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352800"/>
            <a:ext cx="4714875" cy="2762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#2. USE A TRIPOD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0722" name="Picture 2" descr="http://photonaturalist.net/wp-content/uploads/2012/03/set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267200" cy="3324226"/>
          </a:xfrm>
          <a:prstGeom prst="rect">
            <a:avLst/>
          </a:prstGeom>
          <a:noFill/>
        </p:spPr>
      </p:pic>
      <p:pic>
        <p:nvPicPr>
          <p:cNvPr id="30724" name="Picture 4" descr="http://manfrottoschoolofxcellence.com/files/2012/02/DSC0213-e1328197148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81400"/>
            <a:ext cx="4381500" cy="3162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#3. USE REMOTE RELESE</a:t>
            </a:r>
            <a:endParaRPr lang="en-US" dirty="0"/>
          </a:p>
        </p:txBody>
      </p:sp>
      <p:pic>
        <p:nvPicPr>
          <p:cNvPr id="28674" name="Picture 2" descr="http://www.nikonusa.com/en_INC/IMG/Assets/Photography-Accessories/Remote-Cords/2010/4730-ML-L3-Wireless-Remote-Control-(Infrared)/Views/4730_ML-L3-Wireless-Remote-Control-(Infrared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733800"/>
            <a:ext cx="1905000" cy="2819400"/>
          </a:xfrm>
          <a:prstGeom prst="rect">
            <a:avLst/>
          </a:prstGeom>
          <a:noFill/>
        </p:spPr>
      </p:pic>
      <p:pic>
        <p:nvPicPr>
          <p:cNvPr id="28676" name="Picture 4" descr="http://media.the-digital-picture.com/Images/Other/Canon-Timer-Remote-Controller-TC-80N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67000"/>
            <a:ext cx="3524250" cy="2905125"/>
          </a:xfrm>
          <a:prstGeom prst="rect">
            <a:avLst/>
          </a:prstGeom>
          <a:noFill/>
        </p:spPr>
      </p:pic>
      <p:pic>
        <p:nvPicPr>
          <p:cNvPr id="28678" name="Picture 6" descr="https://de.hama.com/bilder/00005/awd/00005201awd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752600"/>
            <a:ext cx="333375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#4. TRY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MANUAL</a:t>
            </a:r>
            <a:r>
              <a:rPr lang="en-US" dirty="0" smtClean="0"/>
              <a:t> FOCUS</a:t>
            </a:r>
            <a:endParaRPr lang="en-US" dirty="0"/>
          </a:p>
        </p:txBody>
      </p:sp>
      <p:pic>
        <p:nvPicPr>
          <p:cNvPr id="27650" name="Picture 2" descr="http://www.heatherboersma.com/wp-content/uploads/2012/02/manualFoc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743200"/>
            <a:ext cx="2857500" cy="2924176"/>
          </a:xfrm>
          <a:prstGeom prst="rect">
            <a:avLst/>
          </a:prstGeom>
          <a:noFill/>
        </p:spPr>
      </p:pic>
      <p:pic>
        <p:nvPicPr>
          <p:cNvPr id="27652" name="Picture 4" descr="http://digital-photography-school.com/wp-content/uploads/2007/09/manual-focu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0"/>
            <a:ext cx="3352800" cy="2238376"/>
          </a:xfrm>
          <a:prstGeom prst="rect">
            <a:avLst/>
          </a:prstGeom>
          <a:noFill/>
        </p:spPr>
      </p:pic>
      <p:pic>
        <p:nvPicPr>
          <p:cNvPr id="27654" name="Picture 6" descr="http://media.digitalcameraworld.com/files/2012/05/Manual_focus_tips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810000"/>
            <a:ext cx="4343400" cy="2771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#5. USE LIVE VIEW (if you have it)</a:t>
            </a:r>
            <a:endParaRPr lang="en-US" dirty="0"/>
          </a:p>
        </p:txBody>
      </p:sp>
      <p:pic>
        <p:nvPicPr>
          <p:cNvPr id="26626" name="Picture 2" descr="http://media.digitalcameraworld.com/files/2012/09/Camera_tips_Live_view_mode_DCM129.shoot_slr.step2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590800"/>
            <a:ext cx="5810250" cy="3876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#6. USE APERATURE PRIORITY</a:t>
            </a:r>
          </a:p>
        </p:txBody>
      </p:sp>
      <p:pic>
        <p:nvPicPr>
          <p:cNvPr id="25602" name="Picture 2" descr="http://media.digitalcameraworld.com/files/2012/08/Aperture-depth-of-field-photography-cheat-she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133600"/>
            <a:ext cx="52578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SHALLOW DEPTH OF FOCUS:</a:t>
            </a:r>
            <a:br>
              <a:rPr lang="en-US" dirty="0" smtClean="0"/>
            </a:br>
            <a:r>
              <a:rPr lang="en-US" dirty="0" smtClean="0"/>
              <a:t>LARGE APERATURE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5842" name="Picture 2" descr="C:\Users\Larry\Pictures\dallas blooms, 2013\Dallas Blooms, 2013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4114800"/>
            <a:ext cx="1755775" cy="2341563"/>
          </a:xfrm>
          <a:prstGeom prst="rect">
            <a:avLst/>
          </a:prstGeom>
          <a:noFill/>
        </p:spPr>
      </p:pic>
      <p:pic>
        <p:nvPicPr>
          <p:cNvPr id="35843" name="Picture 3" descr="C:\Users\Larry\Pictures\dallas blooms, 2013\Dallas Blooms, 2013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600200"/>
            <a:ext cx="3121025" cy="1947863"/>
          </a:xfrm>
          <a:prstGeom prst="rect">
            <a:avLst/>
          </a:prstGeom>
          <a:noFill/>
        </p:spPr>
      </p:pic>
      <p:pic>
        <p:nvPicPr>
          <p:cNvPr id="35844" name="Picture 4" descr="C:\Users\Larry\Pictures\dallas blooms, 2013\Dallas Blooms, 2013 (1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495800"/>
            <a:ext cx="3121025" cy="2087563"/>
          </a:xfrm>
          <a:prstGeom prst="rect">
            <a:avLst/>
          </a:prstGeom>
          <a:noFill/>
        </p:spPr>
      </p:pic>
      <p:pic>
        <p:nvPicPr>
          <p:cNvPr id="7" name="Picture 2" descr="C:\Users\Larry\Pictures\dallas blooms, 2013\Dallas Blooms, 2013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267200"/>
            <a:ext cx="1755648" cy="2340864"/>
          </a:xfrm>
          <a:prstGeom prst="rect">
            <a:avLst/>
          </a:prstGeom>
          <a:noFill/>
        </p:spPr>
      </p:pic>
      <p:pic>
        <p:nvPicPr>
          <p:cNvPr id="35845" name="Picture 5" descr="C:\Users\Larry\Pictures\2010 Bluebonnets\blue bonnets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1524000"/>
            <a:ext cx="1677987" cy="2236787"/>
          </a:xfrm>
          <a:prstGeom prst="rect">
            <a:avLst/>
          </a:prstGeom>
          <a:noFill/>
        </p:spPr>
      </p:pic>
      <p:pic>
        <p:nvPicPr>
          <p:cNvPr id="16386" name="Picture 2" descr="http://www.expertphotography.com/wp-content/uploads/2012/04/aperture-blad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5200" y="1600200"/>
            <a:ext cx="16764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DEPTH:</a:t>
            </a:r>
            <a:br>
              <a:rPr lang="en-US" dirty="0" smtClean="0"/>
            </a:br>
            <a:r>
              <a:rPr lang="en-US" dirty="0" smtClean="0"/>
              <a:t>SMALL APERATURE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7" name="Picture 3" descr="C:\Users\Larry\Pictures\2012 Utah trips\_8172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14800"/>
            <a:ext cx="2633472" cy="2340864"/>
          </a:xfrm>
          <a:prstGeom prst="rect">
            <a:avLst/>
          </a:prstGeom>
          <a:noFill/>
        </p:spPr>
      </p:pic>
      <p:pic>
        <p:nvPicPr>
          <p:cNvPr id="36868" name="Picture 4" descr="C:\Users\Larry\Pictures\2012 Utah trips\_8193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905000"/>
            <a:ext cx="1755648" cy="2340864"/>
          </a:xfrm>
          <a:prstGeom prst="rect">
            <a:avLst/>
          </a:prstGeom>
          <a:noFill/>
        </p:spPr>
      </p:pic>
      <p:pic>
        <p:nvPicPr>
          <p:cNvPr id="36869" name="Picture 5" descr="C:\Users\Larry\Pictures\Dallas Blooms,2012\Dallas Blooms, Tulips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505200"/>
            <a:ext cx="1755648" cy="2340864"/>
          </a:xfrm>
          <a:prstGeom prst="rect">
            <a:avLst/>
          </a:prstGeom>
          <a:noFill/>
        </p:spPr>
      </p:pic>
      <p:pic>
        <p:nvPicPr>
          <p:cNvPr id="15362" name="Picture 2" descr="http://2.bp.blogspot.com/_8GhZXWLEN6M/TP7LMImh-yI/AAAAAAAABZE/Op4yK4p0BoU/s1600/sony-nex-canon-ef-aperture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81000"/>
            <a:ext cx="1676400" cy="1752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# 7. MAXIMIZE IMAGE QUALITY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A. USE THE LOWEST ISO SETTING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B. SET WHITE BALANCE TO DAYLIGHT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C. SHOOT RAW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http://froknowsphoto.com/wp-content/uploads/6208207684_833966009a_b-290x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648200"/>
            <a:ext cx="2762250" cy="152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 7. MAXIMIZE IMAGE QUALITY</a:t>
            </a:r>
          </a:p>
          <a:p>
            <a:pPr>
              <a:buNone/>
            </a:pPr>
            <a:r>
              <a:rPr lang="en-US" dirty="0" smtClean="0"/>
              <a:t>	 D. USE A POLARIZING FILTER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http://farm4.static.flickr.com/3508/3730987079_43cc0c11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743200"/>
            <a:ext cx="3381375" cy="4114800"/>
          </a:xfrm>
          <a:prstGeom prst="rect">
            <a:avLst/>
          </a:prstGeom>
          <a:noFill/>
        </p:spPr>
      </p:pic>
      <p:pic>
        <p:nvPicPr>
          <p:cNvPr id="1030" name="Picture 6" descr="http://www.artistdaily.com/resized-image.ashx/__size/550x0/__key/CommunityServer.Blogs.Components.WeblogFiles/artistdaily/1057._2800_-Photo-3._2900_-Tiffen-Linear-Polarizing-Filter-Mounted-on-Le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05200"/>
            <a:ext cx="2619375" cy="196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#8. HOPE FOR OVERCAST SKIES (or a </a:t>
            </a:r>
            <a:r>
              <a:rPr lang="en-US" dirty="0" err="1" smtClean="0"/>
              <a:t>softbox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8914" name="Picture 2" descr="http://www.adventfilmmakers.org/wp-content/uploads/2012/09/Softbox_COPYRIGH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743200"/>
            <a:ext cx="2857500" cy="2857500"/>
          </a:xfrm>
          <a:prstGeom prst="rect">
            <a:avLst/>
          </a:prstGeom>
          <a:noFill/>
        </p:spPr>
      </p:pic>
      <p:pic>
        <p:nvPicPr>
          <p:cNvPr id="38918" name="Picture 6" descr="https://encrypted-tbn2.gstatic.com/images?q=tbn:ANd9GcTrEpAL4jToSlEGsn6MtJ-m1AWPfXXrmWmxSlyhnStlcV0zA16V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743200"/>
            <a:ext cx="3733800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Larry\Pictures\Witchita Mts 2008\P5175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OR, MAKE YOUR OWN SHADE</a:t>
            </a:r>
            <a:endParaRPr lang="en-US" dirty="0"/>
          </a:p>
        </p:txBody>
      </p:sp>
      <p:pic>
        <p:nvPicPr>
          <p:cNvPr id="36866" name="Picture 2" descr="http://www.durhamradionews.com/wp-content/uploads/BEACH-UMBRELLA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8956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#9. USE A REFLECTOR</a:t>
            </a:r>
            <a:endParaRPr lang="en-US" dirty="0"/>
          </a:p>
        </p:txBody>
      </p:sp>
      <p:pic>
        <p:nvPicPr>
          <p:cNvPr id="37890" name="Picture 2" descr="http://www.thephoblographer.com/wp-content/uploads/2011/10/photography-refl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4095750" cy="2819401"/>
          </a:xfrm>
          <a:prstGeom prst="rect">
            <a:avLst/>
          </a:prstGeom>
          <a:noFill/>
        </p:spPr>
      </p:pic>
      <p:pic>
        <p:nvPicPr>
          <p:cNvPr id="37894" name="Picture 6" descr="http://ricksammon.com/static/508870e0e4b046999d1b5540/5092f369e4b00927707a1f84/5092f42ee4b00927707a3f03/1351808046304/1000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05000"/>
            <a:ext cx="3810000" cy="2790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#10. THINK ABOUT FLASH</a:t>
            </a:r>
            <a:endParaRPr lang="en-US" dirty="0"/>
          </a:p>
        </p:txBody>
      </p:sp>
      <p:pic>
        <p:nvPicPr>
          <p:cNvPr id="41986" name="Picture 2" descr="http://media.digitalcameraworld.com/files/2012/08/Off-camera-flash-photography-camera-tips-DCM129.shoot_gearcraft.main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362200"/>
            <a:ext cx="5800725" cy="4362451"/>
          </a:xfrm>
          <a:prstGeom prst="rect">
            <a:avLst/>
          </a:prstGeom>
          <a:noFill/>
        </p:spPr>
      </p:pic>
      <p:pic>
        <p:nvPicPr>
          <p:cNvPr id="41988" name="Picture 4" descr="http://www.photoclique.com/news/wp-content/uploads/2011/12/Nissin-MF18-Ring-Fla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048000"/>
            <a:ext cx="261937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#11. ELIMINATE DISTRACTIONS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C:\Users\Larry\Pictures\Witchita Mts 2008\yuc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286000"/>
            <a:ext cx="38100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PAY ATTENTION TO THE BACKGROUND</a:t>
            </a:r>
            <a:endParaRPr lang="en-US" dirty="0"/>
          </a:p>
        </p:txBody>
      </p:sp>
      <p:pic>
        <p:nvPicPr>
          <p:cNvPr id="39937" name="Picture 1" descr="C:\Users\Larry\Desktop\Heard Trout Lilies, 2013\LPetterborg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514600"/>
            <a:ext cx="2017776" cy="2340864"/>
          </a:xfrm>
          <a:prstGeom prst="rect">
            <a:avLst/>
          </a:prstGeom>
          <a:noFill/>
        </p:spPr>
      </p:pic>
      <p:pic>
        <p:nvPicPr>
          <p:cNvPr id="39938" name="Picture 2" descr="C:\Users\Larry\Desktop\Heard Trout Lilies, 2013\LPetterborg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886200"/>
            <a:ext cx="1688592" cy="2340864"/>
          </a:xfrm>
          <a:prstGeom prst="rect">
            <a:avLst/>
          </a:prstGeom>
          <a:noFill/>
        </p:spPr>
      </p:pic>
      <p:pic>
        <p:nvPicPr>
          <p:cNvPr id="39939" name="Picture 3" descr="C:\Users\Larry\Desktop\Heard Trout Lilies, 2013\LPetterbo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590800"/>
            <a:ext cx="2712720" cy="2340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 descr="C:\Users\Larry\Desktop\17 Feb 2013\Trout Lily, 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612063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#12. CONSIDER BACK LIGHTING</a:t>
            </a:r>
            <a:endParaRPr lang="en-US" dirty="0"/>
          </a:p>
        </p:txBody>
      </p:sp>
      <p:pic>
        <p:nvPicPr>
          <p:cNvPr id="2050" name="Picture 2" descr="C:\Users\Larry\Pictures\Witchita Mts 2008\more coreop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9144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#12. CONSIDER BACK LIGHTING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098" name="Picture 2" descr="C:\Users\Larry\Pictures\Dallas Blooms,2012\Dallas Blooms, Tulips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429000"/>
            <a:ext cx="1755775" cy="2341563"/>
          </a:xfrm>
          <a:prstGeom prst="rect">
            <a:avLst/>
          </a:prstGeom>
          <a:noFill/>
        </p:spPr>
      </p:pic>
      <p:pic>
        <p:nvPicPr>
          <p:cNvPr id="4099" name="Picture 3" descr="C:\Users\Larry\Pictures\Dallas Blooms,2012\Dallas Blooms, Tulips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981200"/>
            <a:ext cx="1755775" cy="2341563"/>
          </a:xfrm>
          <a:prstGeom prst="rect">
            <a:avLst/>
          </a:prstGeom>
          <a:noFill/>
        </p:spPr>
      </p:pic>
      <p:pic>
        <p:nvPicPr>
          <p:cNvPr id="4100" name="Picture 4" descr="C:\Users\Larry\Pictures\Arboretum  Mar2010\daffod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819400"/>
            <a:ext cx="1677987" cy="2236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#13. SHOOT EARLY IN THE DAY FOR DEW</a:t>
            </a:r>
            <a:endParaRPr lang="en-US" dirty="0"/>
          </a:p>
        </p:txBody>
      </p:sp>
      <p:pic>
        <p:nvPicPr>
          <p:cNvPr id="3074" name="Picture 2" descr="C:\Users\Larry\Pictures\dallas blooms, 2013\Dallas Blooms, 2013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514600"/>
            <a:ext cx="3429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OR, CREATE YOUR OWN</a:t>
            </a:r>
            <a:endParaRPr lang="en-US" dirty="0"/>
          </a:p>
        </p:txBody>
      </p:sp>
      <p:pic>
        <p:nvPicPr>
          <p:cNvPr id="3074" name="Picture 2" descr="http://www.fastcoexist.com/multisite_files/coexist/imagecache/960/poster/2012/10/1680698-poster-spray-bot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9144000" cy="4914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Larry\Pictures\Witchita Mts 2008\tickse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-228600"/>
            <a:ext cx="54864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MAKE IT RAIN BY MASON RESNICK </a:t>
            </a:r>
            <a:r>
              <a:rPr lang="en-US" sz="1200" dirty="0" smtClean="0"/>
              <a:t>(ADORAMA LEARNING CENTER)</a:t>
            </a:r>
            <a:endParaRPr lang="en-US" dirty="0"/>
          </a:p>
        </p:txBody>
      </p:sp>
      <p:sp>
        <p:nvSpPr>
          <p:cNvPr id="2050" name="AutoShape 2" descr="http://www.adorama.com/alc/files/88b42cb3f50cab974053b742ad9f30a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 descr="http://www.adorama.com/alc/files/88b42cb3f50cab974053b742ad9f30a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ttp://www.adorama.com/alc/files/88b42cb3f50cab974053b742ad9f30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86000"/>
            <a:ext cx="4286250" cy="32194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67400" y="2438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TRIPOD MOUNTED CAMERA</a:t>
            </a:r>
          </a:p>
          <a:p>
            <a:r>
              <a:rPr lang="en-US" dirty="0" smtClean="0"/>
              <a:t>GARDEN HOSE</a:t>
            </a:r>
          </a:p>
          <a:p>
            <a:r>
              <a:rPr lang="en-US" dirty="0" smtClean="0"/>
              <a:t>SHUTTER SPEED WAS 1/8 SEC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#14. THE RULES OF COMPOSITION APPLY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a. AVOID THE BULLSEYE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b. USE LEADING LINES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c. REMEMBER THAT WARM COLORS PRECEDE AND COOL COLORS RECEDE</a:t>
            </a:r>
            <a:endParaRPr lang="en-US" dirty="0"/>
          </a:p>
        </p:txBody>
      </p:sp>
      <p:pic>
        <p:nvPicPr>
          <p:cNvPr id="1026" name="Picture 2" descr="http://www.popagency.com/_ui/img/case-studies/target-social/quote-bullseye-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286000"/>
            <a:ext cx="2095500" cy="2476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C:\Users\Larry\Pictures\dallas blooms, 2013\Dallas Blooms, 2013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362200"/>
            <a:ext cx="3121152" cy="2340864"/>
          </a:xfrm>
          <a:prstGeom prst="rect">
            <a:avLst/>
          </a:prstGeom>
          <a:noFill/>
        </p:spPr>
      </p:pic>
      <p:pic>
        <p:nvPicPr>
          <p:cNvPr id="51203" name="Picture 3" descr="C:\Users\Larry\Pictures\dallas blooms, 2013\Dallas Blooms, 2013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038600"/>
            <a:ext cx="1847088" cy="2340864"/>
          </a:xfrm>
          <a:prstGeom prst="rect">
            <a:avLst/>
          </a:prstGeom>
          <a:noFill/>
        </p:spPr>
      </p:pic>
      <p:pic>
        <p:nvPicPr>
          <p:cNvPr id="51204" name="Picture 4" descr="C:\Users\Larry\Pictures\dallas blooms, 2013\Dallas Blooms, 2013 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04800"/>
            <a:ext cx="2310384" cy="2340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7" name="Picture 3" descr="C:\Users\Larry\Desktop\Wakonse 2013\Indian Paintbrush and Blulebonnet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438400"/>
            <a:ext cx="1984248" cy="2340864"/>
          </a:xfrm>
          <a:prstGeom prst="rect">
            <a:avLst/>
          </a:prstGeom>
          <a:noFill/>
        </p:spPr>
      </p:pic>
      <p:pic>
        <p:nvPicPr>
          <p:cNvPr id="52228" name="Picture 4" descr="C:\Users\Larry\Desktop\Wakonse 2013\Winec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733800"/>
            <a:ext cx="3121025" cy="2341563"/>
          </a:xfrm>
          <a:prstGeom prst="rect">
            <a:avLst/>
          </a:prstGeom>
          <a:noFill/>
        </p:spPr>
      </p:pic>
      <p:pic>
        <p:nvPicPr>
          <p:cNvPr id="7" name="Picture 5" descr="C:\Users\Larry\Desktop\Wakonse 2013\Engelmann's (Cut-leaved) Dais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04800"/>
            <a:ext cx="2763837" cy="234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#15. GET CREATIVE</a:t>
            </a:r>
            <a:endParaRPr lang="en-US" dirty="0"/>
          </a:p>
        </p:txBody>
      </p:sp>
      <p:pic>
        <p:nvPicPr>
          <p:cNvPr id="53250" name="Picture 2" descr="C:\Users\Larry\Pictures\dallas blooms, 2013\An Explosion of Pans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2590800"/>
            <a:ext cx="5638800" cy="3837432"/>
          </a:xfrm>
          <a:prstGeom prst="rect">
            <a:avLst/>
          </a:prstGeom>
          <a:noFill/>
        </p:spPr>
      </p:pic>
      <p:pic>
        <p:nvPicPr>
          <p:cNvPr id="5" name="Picture 2" descr="C:\Users\Larry\Pictures\dallas blooms, 2013\Dallas Blooms, 2013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62200"/>
            <a:ext cx="1755648" cy="2340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FOTOGRAFY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TIPS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#16. AFTER EVERY SHOOT, I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A. DOWN LOAD AND BACKUP FILES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B. RECHARGE BATTERY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C. RE-SET CAMERA: ISO, WB, FOCUS, ECT…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4" name="Picture 2" descr="C:\Users\Larry\Desktop\Wakonse 2013\Pipevine Swallowtail Butterf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133600"/>
            <a:ext cx="4648200" cy="360883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Larry\Pictures\Witchita Mts 2008\P5165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1000"/>
            <a:ext cx="7129463" cy="9504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Larry\Pictures\Witchita Mts 2008\paintbru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8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8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8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8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8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BEAUTIFUL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92D050"/>
                </a:solidFill>
              </a:rPr>
              <a:t>EVERYWHERE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INFINITELY VARIABLE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STATIONARY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COOPERATIVE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PATIENT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SHAMELESSLY SHOWY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FLOWER?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ANSWER: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THE REPRODUCTIVE PARTS OF A PLANT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SO, WHAT DOES THAT MAKE A FLOWER PHOTOGRAPHER?</a:t>
            </a:r>
          </a:p>
          <a:p>
            <a:endParaRPr lang="en-US" dirty="0" smtClean="0"/>
          </a:p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BOTANICAL PORNOGRAPHER?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 PARTS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osovo.com/diagram/fl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762124"/>
            <a:ext cx="7239000" cy="5095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374</Words>
  <Application>Microsoft Office PowerPoint</Application>
  <PresentationFormat>On-screen Show (4:3)</PresentationFormat>
  <Paragraphs>124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FLOWER PHOTOGRAPHY</vt:lpstr>
      <vt:lpstr>QUESTION?</vt:lpstr>
      <vt:lpstr>PowerPoint Presentation</vt:lpstr>
      <vt:lpstr>PowerPoint Presentation</vt:lpstr>
      <vt:lpstr>PowerPoint Presentation</vt:lpstr>
      <vt:lpstr>PowerPoint Presentation</vt:lpstr>
      <vt:lpstr>FLOWERS ARE</vt:lpstr>
      <vt:lpstr>WHAT IS A FLOWER?</vt:lpstr>
      <vt:lpstr>FLOWER PARTS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SHALLOW DEPTH OF FOCUS: LARGE APERATURE</vt:lpstr>
      <vt:lpstr>MORE DEPTH: SMALL APERATURE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FLOWER FOTOGRAFY: TIPS AND SUGGESTIONS</vt:lpstr>
      <vt:lpstr>PowerPoint Presentation</vt:lpstr>
      <vt:lpstr>PowerPoint Presentation</vt:lpstr>
      <vt:lpstr>FLOWER FOTOGRAFY: TIPS AND SUGGESTIONS</vt:lpstr>
      <vt:lpstr>FLOWER FOTOGRAFY: TIPS AND SUGGESTIONS</vt:lpstr>
      <vt:lpstr>PowerPoint Presentation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 PHOTOGRAPHY</dc:title>
  <dc:creator>Larry</dc:creator>
  <cp:lastModifiedBy>Jay Goode</cp:lastModifiedBy>
  <cp:revision>53</cp:revision>
  <dcterms:created xsi:type="dcterms:W3CDTF">2013-03-25T03:22:15Z</dcterms:created>
  <dcterms:modified xsi:type="dcterms:W3CDTF">2014-07-07T19:11:52Z</dcterms:modified>
</cp:coreProperties>
</file>